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267712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b="1" dirty="0">
                <a:solidFill>
                  <a:srgbClr val="00170F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AI Agents for Disaster Response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5806440" y="4572000"/>
            <a:ext cx="801014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presentation outlines the application of AI agents in disaster response planning, examining their capabilities, benefits, challenges, and future potential in enhancing emergency management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0342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90342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43484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Importance of Disaster Response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6848856"/>
            <a:ext cx="750722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can process vast datasets quickly, predict disaster impacts, and assist in resource allocation, offering a significant advantage over traditional methods.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634593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Role of AI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946904"/>
            <a:ext cx="750722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Efficient disaster response minimizes casualties and damages, making timely and informed decision-making critical to saving lives during emergencies.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252374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Definition of AI Agents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3035808"/>
            <a:ext cx="750722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agents are autonomous systems capable of analyzing data, making decisions, and performing tasks without human intervention, specifically tailored for disaster management tasks.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2104" y="649224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170F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Overview of AI in Disaster Response</a:t>
            </a:r>
            <a:endParaRPr lang="en-US" sz="46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2961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0001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7315200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700016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648" y="7315200"/>
            <a:ext cx="457200" cy="4937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1609344" y="735177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Real-Time Situational Awareness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609344" y="7854696"/>
            <a:ext cx="555040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systems continuously monitor situational changes, providing up-to-date information that can assist responders in adapting their strategies to evolving conditions.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247888" y="7854696"/>
            <a:ext cx="555040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agents can scale operations quickly during crisis situations and adapt to different types of disasters, making them versatile tools for emergency management.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170F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Benefits of AI Agents</a:t>
            </a:r>
            <a:endParaRPr lang="en-US" sz="4640" dirty="0"/>
          </a:p>
        </p:txBody>
      </p:sp>
      <p:sp>
        <p:nvSpPr>
          <p:cNvPr id="13" name="Text 5"/>
          <p:cNvSpPr/>
          <p:nvPr/>
        </p:nvSpPr>
        <p:spPr>
          <a:xfrm>
            <a:off x="8247888" y="735177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Scalability and Adaptability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996696" y="73426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609344" y="4736592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Enhanced Decision-Making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8247888" y="5248656"/>
            <a:ext cx="555040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helps in intelligent distribution of resources by analyzing current needs and optimizing logistics, ensuring the right resources reach the most affected areas promptly.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1609344" y="5248656"/>
            <a:ext cx="555040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algorithms can analyze data from multiple sources, leading to more accurate predictions of disaster outcomes and enabling better strategic planning.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7635240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8247888" y="4736592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Resource Optimization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7635240" y="73426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13485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798064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98064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98064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98064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170F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Challenges in Implementation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710928" y="5330952"/>
            <a:ext cx="398678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Integration with Existing Systems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710928" y="6327648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Integrating AI technology with current emergency management systems poses technical challenges, requiring training and adjustment from human operators.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710928" y="192024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Reliability of AI Models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50976" y="192024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Data Privacy Concerns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9710928" y="2560320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systems rely on accurate data; faulty models or data biases can lead to incorrect predictions, potentially worsening disaster response efforts.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50976" y="6144768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Implementation of AI solutions may require significant financial investment and technical resources, which can be restrictive for many organizations.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50976" y="2560320"/>
            <a:ext cx="398678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collection and use of data, especially personal data, raise ethical concerns regarding privacy and consent in AI deployment during disasters.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50976" y="551383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Resource Constraints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6409944" y="40233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10"/>
          <p:cNvSpPr/>
          <p:nvPr/>
        </p:nvSpPr>
        <p:spPr>
          <a:xfrm>
            <a:off x="8065008" y="5678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11"/>
          <p:cNvSpPr/>
          <p:nvPr/>
        </p:nvSpPr>
        <p:spPr>
          <a:xfrm>
            <a:off x="8065008" y="40233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9" name="Text 12"/>
          <p:cNvSpPr/>
          <p:nvPr/>
        </p:nvSpPr>
        <p:spPr>
          <a:xfrm>
            <a:off x="6409944" y="5678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617720"/>
            <a:ext cx="3840480" cy="2295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075688"/>
            <a:ext cx="3840480" cy="22951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048" y="4617720"/>
            <a:ext cx="3840480" cy="229514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048" y="2075688"/>
            <a:ext cx="3840480" cy="22951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97280" y="3090672"/>
            <a:ext cx="335584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Review of AI models used for real-time seismic data analysis.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832104" y="106070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170F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Case Studies of AI Use</a:t>
            </a:r>
            <a:endParaRPr lang="en-US" sz="4640" dirty="0"/>
          </a:p>
        </p:txBody>
      </p:sp>
      <p:sp>
        <p:nvSpPr>
          <p:cNvPr id="10" name="Text 2"/>
          <p:cNvSpPr/>
          <p:nvPr/>
        </p:nvSpPr>
        <p:spPr>
          <a:xfrm>
            <a:off x="1097280" y="2212848"/>
            <a:ext cx="335584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AI in Earthquake Response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212080" y="2212848"/>
            <a:ext cx="335584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Flood Prediction Models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5212080" y="3090672"/>
            <a:ext cx="335584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Examination of AI systems predicting flooding through data analysis.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97280" y="5266944"/>
            <a:ext cx="335584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Discussion on forecasting wildfire patterns using AI.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097280" y="4754880"/>
            <a:ext cx="33558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Wildfire Management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5212080" y="5632704"/>
            <a:ext cx="335584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Examples of AI in local emergency management frameworks.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5212080" y="4754880"/>
            <a:ext cx="335584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Collaboration with Local Authorities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50976" y="3044952"/>
            <a:ext cx="398678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Improving predictive models for better accuracy in disaster scenarios.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50976" y="2048256"/>
            <a:ext cx="398678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Advancements in Machine Learning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50976" y="5065776"/>
            <a:ext cx="398678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Public Awareness and Training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950976" y="6071616"/>
            <a:ext cx="398678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Preparing responders through training programs to effectively use AI technology.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9710928" y="2862072"/>
            <a:ext cx="398678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Enhancing synergy between AI systems and human experts in disaster management.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7772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170F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Future of AI in Disaster Response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9710928" y="5879592"/>
            <a:ext cx="398678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Driving regulatory frameworks for effective AI use in disaster response.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710928" y="524865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Policy Development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9710928" y="223113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Greater Collaboration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6108192" y="55321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7" name="Text 10"/>
          <p:cNvSpPr/>
          <p:nvPr/>
        </p:nvSpPr>
        <p:spPr>
          <a:xfrm>
            <a:off x="6108192" y="32826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8" name="Text 11"/>
          <p:cNvSpPr/>
          <p:nvPr/>
        </p:nvSpPr>
        <p:spPr>
          <a:xfrm>
            <a:off x="8357616" y="32826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9" name="Text 12"/>
          <p:cNvSpPr/>
          <p:nvPr/>
        </p:nvSpPr>
        <p:spPr>
          <a:xfrm>
            <a:off x="8357616" y="55321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89050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752" y="6263640"/>
            <a:ext cx="2423160" cy="1600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752" y="1792224"/>
            <a:ext cx="2423160" cy="1600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776" y="1792224"/>
            <a:ext cx="2423160" cy="1600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776" y="6263640"/>
            <a:ext cx="2423160" cy="16002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626096" y="8092440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Global Collaboration for Success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170F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7626096" y="3621024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Empowering Responders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960120" y="3621024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Integration is Essential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7626096" y="4133088"/>
            <a:ext cx="605332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should be viewed as a tool to empower human responders rather than replace them, enhancing their decision-making capabilities and improving overall disaster management strategies.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60120" y="8604504"/>
            <a:ext cx="605332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Continued investment in AI research and development is crucial, ensuring that future innovations in this field can meet the ever-evolving challenges posed by disasters.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60120" y="4133088"/>
            <a:ext cx="605332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integration of AI agents into disaster response frameworks shows immense potential but requires addressing challenges related to ethics, data accuracy, and human-AI collaboration.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7626096" y="8604504"/>
            <a:ext cx="605332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0202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 implementation will depend on international cooperation, knowledge sharing, and best practices in leveraging AI for disaster response globally.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60120" y="8092440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02020"/>
                </a:solidFill>
                <a:latin typeface="阿里妈妈数黑体-AlimamaShuHeiTi-Bold" pitchFamily="34" charset="0"/>
                <a:ea typeface="阿里妈妈数黑体-AlimamaShuHeiTi-Bold" pitchFamily="34" charset="-122"/>
                <a:cs typeface="阿里妈妈数黑体-AlimamaShuHeiTi-Bold" pitchFamily="34" charset="-120"/>
              </a:rPr>
              <a:t>Commitment to Innovation</a:t>
            </a:r>
            <a:endParaRPr lang="en-US" sz="23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2025-05-26T09:43:54Z</dcterms:created>
  <dcterms:modified xsi:type="dcterms:W3CDTF">2025-05-26T09:43:54Z</dcterms:modified>
</cp:coreProperties>
</file>